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54"/>
  </p:notesMasterIdLst>
  <p:sldIdLst>
    <p:sldId id="43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5" r:id="rId10"/>
    <p:sldId id="263" r:id="rId11"/>
    <p:sldId id="286" r:id="rId12"/>
    <p:sldId id="264" r:id="rId13"/>
    <p:sldId id="265" r:id="rId14"/>
    <p:sldId id="266" r:id="rId15"/>
    <p:sldId id="267" r:id="rId16"/>
    <p:sldId id="268" r:id="rId17"/>
    <p:sldId id="287" r:id="rId18"/>
    <p:sldId id="269" r:id="rId19"/>
    <p:sldId id="270" r:id="rId20"/>
    <p:sldId id="271" r:id="rId21"/>
    <p:sldId id="288" r:id="rId22"/>
    <p:sldId id="272" r:id="rId23"/>
    <p:sldId id="273" r:id="rId24"/>
    <p:sldId id="274" r:id="rId25"/>
    <p:sldId id="275" r:id="rId26"/>
    <p:sldId id="276" r:id="rId27"/>
    <p:sldId id="277" r:id="rId28"/>
    <p:sldId id="414" r:id="rId29"/>
    <p:sldId id="279" r:id="rId30"/>
    <p:sldId id="280" r:id="rId31"/>
    <p:sldId id="281" r:id="rId32"/>
    <p:sldId id="282" r:id="rId33"/>
    <p:sldId id="283" r:id="rId34"/>
    <p:sldId id="28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A9241-B354-4322-B6CC-B4B90439F878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D2F79-F340-44FB-AC89-64F78DDEB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42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D2F79-F340-44FB-AC89-64F78DDEB0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9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D2F79-F340-44FB-AC89-64F78DDEB0E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91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97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2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38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07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32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16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62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82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88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5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8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6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90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18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9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24E2A-6076-4C89-8C4C-CEC9FB1CDA3C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25BBF44-FCD9-4B97-98AE-B3DDE7677A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81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image" Target="../media/image9.png"/><Relationship Id="rId14" Type="http://schemas.openxmlformats.org/officeDocument/2006/relationships/slide" Target="slide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slide" Target="slide4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slide" Target="slide44.xml"/><Relationship Id="rId4" Type="http://schemas.openxmlformats.org/officeDocument/2006/relationships/slide" Target="slide38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07D6-9758-0736-9016-BBDC2BFE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037" y="2011680"/>
            <a:ext cx="5722683" cy="2262781"/>
          </a:xfrm>
        </p:spPr>
        <p:txBody>
          <a:bodyPr>
            <a:normAutofit fontScale="90000"/>
          </a:bodyPr>
          <a:lstStyle/>
          <a:p>
            <a:r>
              <a:rPr lang="en-IN" dirty="0"/>
              <a:t>Police Crime Hub</a:t>
            </a:r>
            <a:br>
              <a:rPr lang="en-IN" dirty="0"/>
            </a:br>
            <a:r>
              <a:rPr lang="en-IN" dirty="0"/>
              <a:t>           with </a:t>
            </a:r>
            <a:br>
              <a:rPr lang="en-IN" dirty="0"/>
            </a:br>
            <a:r>
              <a:rPr lang="en-IN" dirty="0"/>
              <a:t>      Block Chain</a:t>
            </a:r>
          </a:p>
        </p:txBody>
      </p:sp>
    </p:spTree>
    <p:extLst>
      <p:ext uri="{BB962C8B-B14F-4D97-AF65-F5344CB8AC3E}">
        <p14:creationId xmlns:p14="http://schemas.microsoft.com/office/powerpoint/2010/main" val="194622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881D2-828F-7729-DBB3-E7741873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215B3D92-4C92-8D24-4DC5-7F3EFFD9C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07" y="0"/>
            <a:ext cx="11247586" cy="66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06BC63D-3291-343D-265D-E06A705C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48" y="80010"/>
            <a:ext cx="10777903" cy="63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9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7E20-6FD8-E22F-3746-F806A09A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30C66D49-4A9D-418E-59E6-405509F94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593" y="185896"/>
            <a:ext cx="11020814" cy="64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782C-4CAC-E6C6-EC78-5A91B7AA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05F3387F-2AD5-F3EA-C589-47BE6C6CA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224691"/>
            <a:ext cx="10888980" cy="6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1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898AC-C9D2-42DD-C6D6-06606B99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037DE155-77D2-BFED-1183-8501950F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30" y="73343"/>
            <a:ext cx="11527915" cy="67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3E30-C529-3AB8-5C94-57EAF80A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FC2DB73B-11D3-A22A-22FD-4BF70E83A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489" y="305911"/>
            <a:ext cx="10612975" cy="62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83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45340-0858-7E1A-EE3C-65706D76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925EE21C-887C-AF57-9686-042CD1748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128" y="51435"/>
            <a:ext cx="11477744" cy="67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0D257D3D-831B-1820-4B60-28DCE508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49" y="154305"/>
            <a:ext cx="11167701" cy="6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92D21-940E-FDDE-A611-01D158FB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1ACDEC4B-5438-9547-16BD-25B37968E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" y="208995"/>
            <a:ext cx="10942320" cy="64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CD5-2B74-8426-102C-61F72A46B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CC9BBD8B-5E32-4A91-0E83-16EB69704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62" y="168751"/>
            <a:ext cx="11079076" cy="65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98145-1338-1DC6-E384-6CC33B6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0"/>
            <a:ext cx="10972801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1776879C-03A7-FD4E-2903-0EE5A0137317}"/>
              </a:ext>
            </a:extLst>
          </p:cNvPr>
          <p:cNvSpPr/>
          <p:nvPr/>
        </p:nvSpPr>
        <p:spPr>
          <a:xfrm>
            <a:off x="0" y="6153912"/>
            <a:ext cx="347472" cy="704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5DA01-8D88-074D-253A-9F0CF0A03D8A}"/>
              </a:ext>
            </a:extLst>
          </p:cNvPr>
          <p:cNvSpPr/>
          <p:nvPr/>
        </p:nvSpPr>
        <p:spPr>
          <a:xfrm>
            <a:off x="11774906" y="6086856"/>
            <a:ext cx="347472" cy="704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67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7CC3-64D9-0CC1-59C5-E65609383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D3FEAF6A-8DFF-BB0B-4D76-B9363C135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28" y="148590"/>
            <a:ext cx="10768342" cy="63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1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D529B69B-CE9E-79DA-8DC3-352201A4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109" y="200025"/>
            <a:ext cx="11011782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54D20-107C-CC79-2C24-D246853C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>
            <a:hlinkClick r:id="rId2" action="ppaction://hlinksldjump"/>
            <a:extLst>
              <a:ext uri="{FF2B5EF4-FFF2-40B4-BE49-F238E27FC236}">
                <a16:creationId xmlns:a16="http://schemas.microsoft.com/office/drawing/2014/main" id="{7C7FE4FC-AB76-3AD0-9E80-807B312F3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65" y="180181"/>
            <a:ext cx="11040235" cy="6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8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D049-3CC9-A732-A691-A19789C6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D2640340-B91E-24FB-86D1-AC0EFD8E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20" y="137160"/>
            <a:ext cx="10871920" cy="63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B183-C1F3-1D2D-DE16-DA27B972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E0EF4789-DE07-3F83-D430-E06949B90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568" y="217170"/>
            <a:ext cx="10483502" cy="61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7416-C322-74E7-8D20-F3EB6D15C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36B5FE9A-A210-16A0-7AE7-F65FAD0BA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548" y="114300"/>
            <a:ext cx="10981972" cy="64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C8844-DA3D-8167-9986-1D69744D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9EEF3841-941E-ACB8-25E8-1479E136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70" y="194310"/>
            <a:ext cx="10846026" cy="63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473F-C18D-58A3-588E-61FDFC0A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0F9565D5-3795-31AB-2337-E0A2AB34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79" y="157520"/>
            <a:ext cx="11151837" cy="65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D25EC-A3E3-E46A-D323-EE6C8378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C9CEF2D1-8C01-D652-B8F3-F4602A2AB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59" y="137160"/>
            <a:ext cx="5932541" cy="6720840"/>
          </a:xfrm>
        </p:spPr>
      </p:pic>
      <p:pic>
        <p:nvPicPr>
          <p:cNvPr id="7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9CE081F8-99B4-1C45-73AE-7C658F02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37160"/>
            <a:ext cx="5932540" cy="6629400"/>
          </a:xfrm>
        </p:spPr>
      </p:pic>
    </p:spTree>
    <p:extLst>
      <p:ext uri="{BB962C8B-B14F-4D97-AF65-F5344CB8AC3E}">
        <p14:creationId xmlns:p14="http://schemas.microsoft.com/office/powerpoint/2010/main" val="2790415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85DB-DB99-5627-77D1-F59253B3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ACAFBE8D-AC63-6AEF-9E0D-222BC898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" y="355917"/>
            <a:ext cx="10931116" cy="64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08F3B57C-620D-683D-256C-C8BEF1A0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05" y="112296"/>
            <a:ext cx="11116796" cy="65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7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92D79-8849-EA30-655D-61B2021A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667E18AA-1B11-F8E2-5559-C00B4166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" y="137919"/>
            <a:ext cx="10713720" cy="63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4C16E-D144-D130-AEEC-30390A3D9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1ACBCA51-1960-C856-586C-8160C2E6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895" y="228600"/>
            <a:ext cx="1127820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0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0AAC-B973-EF51-08FF-004C8B43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52F6F110-8D95-E22D-1DD9-16FBF403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10" y="54535"/>
            <a:ext cx="11056620" cy="6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2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C3DE6-4CF9-C5CE-6D6F-6480D302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76EFD33C-8EDC-34BF-7E49-C2F2B308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9" y="148590"/>
            <a:ext cx="10755395" cy="63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3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6F26A-2F96-E153-360A-11C510BB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C0C0E5F3-59CD-8A70-1FD3-9B636B3C7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6084"/>
            <a:ext cx="10782300" cy="63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3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D31EA9E2-FB20-9C1A-D621-160D27D2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89" y="143432"/>
            <a:ext cx="11020577" cy="64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7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F7D5-BE0E-7867-C3BB-9F4843B0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48F37EED-F802-928F-BFE2-B80D9488C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31" y="137160"/>
            <a:ext cx="10806749" cy="63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3464-43CB-40CD-2847-F6650EDA7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474B20D3-3B2E-7BF4-3C2F-1FE12F708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09" y="137160"/>
            <a:ext cx="10794685" cy="63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792C-4338-C360-FA33-8139F16B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31533AB0-C25A-91D3-696C-74719F71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0" y="226934"/>
            <a:ext cx="10622280" cy="62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7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152D-D9A9-FCFE-78FD-DFE19921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7E482A42-3985-3385-0A97-17832003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10" y="251460"/>
            <a:ext cx="10599786" cy="62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B59E5-E1DD-F173-4E15-37C573A0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38C698A4-DB0C-F4F9-87B0-CC2CF904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047" y="300340"/>
            <a:ext cx="11142219" cy="65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66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BB57-D497-F8EA-EE6A-88AE0B627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28E45773-8D0D-D98F-C794-7FB3382EE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90" y="242630"/>
            <a:ext cx="10828020" cy="63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22CD-0BA7-A08E-2AF1-15E60452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0A1850B6-6973-29F9-C9F7-15C98EE3C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19" y="91440"/>
            <a:ext cx="10872645" cy="63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0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39F6F-FF5D-5D3A-19D9-EFDAA466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D4F90F4E-0B99-CB30-C714-BD611656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65" y="151686"/>
            <a:ext cx="11137069" cy="65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8160-3642-02E8-0421-CF73F185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7EDE7749-0381-F7D4-D7D0-4B5C1247C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18" y="195104"/>
            <a:ext cx="11028564" cy="64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7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DBB0-CD65-134A-331A-FD69D2C33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7E563A60-0613-EEB1-1C3C-FB3381B45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070" y="-1784"/>
            <a:ext cx="11010900" cy="64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5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D7C1C-9081-975F-CA42-E0ECB1E9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030F6C8-4744-607D-952B-DEEB7CC3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425" y="125730"/>
            <a:ext cx="10814175" cy="6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E04A-C7A9-A0F6-CAAB-8F25BDB9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0665B640-F684-48EC-C07B-B1B7A3665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15" y="306107"/>
            <a:ext cx="11171969" cy="65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80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5157-C123-B220-8676-04CC13949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B066C7BC-D088-E3B8-7B00-BDA6E5133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30" y="38578"/>
            <a:ext cx="10942320" cy="64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8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EB102-BA41-FECF-C6C6-863BEA7D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1AD71E88-DD06-D85F-8889-15B89CA80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010" y="119599"/>
            <a:ext cx="11197590" cy="65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A3AF-A817-ECD0-FD6F-02360E4C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ED25E5D3-B371-DE0F-21E5-8DFE61254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10" y="157422"/>
            <a:ext cx="10740390" cy="63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5265-E7BB-224F-B8B2-4F89AEC3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hlinkClick r:id="rId2" action="ppaction://hlinksldjump"/>
            <a:extLst>
              <a:ext uri="{FF2B5EF4-FFF2-40B4-BE49-F238E27FC236}">
                <a16:creationId xmlns:a16="http://schemas.microsoft.com/office/drawing/2014/main" id="{0B966ED3-95A3-FB2F-701E-CC703FD0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384" y="87871"/>
            <a:ext cx="11503231" cy="6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66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A6A7D-9CBA-8D0F-C032-DDB565CF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3A359016-9CA8-8454-980B-050E3DFD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5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C43A-9359-F4F0-C6C0-E50A5AEA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F8D07-674C-48C7-6872-E93A80C4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4" y="0"/>
            <a:ext cx="1167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0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9C2C-FFCC-EE66-5B00-0A08B19B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439" y="484632"/>
            <a:ext cx="6675121" cy="3483864"/>
          </a:xfrm>
        </p:spPr>
        <p:txBody>
          <a:bodyPr>
            <a:normAutofit/>
          </a:bodyPr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137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5B3D-F9A6-A8F4-62C2-5AE6C79C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BED2C56B-6C83-6D28-3109-5BF662C6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436" y="0"/>
            <a:ext cx="11481024" cy="67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3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E2D3F-55EF-2D76-FE62-40CA009B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1B6DF-030B-4837-655B-40B384CF3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D02575A5-597E-8CE0-1405-8910BDD5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10" y="1554726"/>
            <a:ext cx="2820651" cy="2292879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  <a:extLst>
              <a:ext uri="{FF2B5EF4-FFF2-40B4-BE49-F238E27FC236}">
                <a16:creationId xmlns:a16="http://schemas.microsoft.com/office/drawing/2014/main" id="{965580C1-5501-852F-EADD-54FE42742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04" y="1565174"/>
            <a:ext cx="2820651" cy="2313170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  <a:extLst>
              <a:ext uri="{FF2B5EF4-FFF2-40B4-BE49-F238E27FC236}">
                <a16:creationId xmlns:a16="http://schemas.microsoft.com/office/drawing/2014/main" id="{4CB46E91-D3A4-AD86-1234-3C6DB7991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098" y="1554726"/>
            <a:ext cx="2816797" cy="2242897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3F78A2C9-0C71-7B17-E922-1BF544EDDC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10" y="4024624"/>
            <a:ext cx="2766471" cy="2292879"/>
          </a:xfrm>
          <a:prstGeom prst="rect">
            <a:avLst/>
          </a:prstGeom>
        </p:spPr>
      </p:pic>
      <p:pic>
        <p:nvPicPr>
          <p:cNvPr id="14" name="Picture 13">
            <a:hlinkClick r:id="rId12" action="ppaction://hlinksldjump"/>
            <a:extLst>
              <a:ext uri="{FF2B5EF4-FFF2-40B4-BE49-F238E27FC236}">
                <a16:creationId xmlns:a16="http://schemas.microsoft.com/office/drawing/2014/main" id="{627B1C94-6255-1826-9896-CDF4823FF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05" y="4015479"/>
            <a:ext cx="2873430" cy="2292880"/>
          </a:xfrm>
          <a:prstGeom prst="rect">
            <a:avLst/>
          </a:prstGeom>
        </p:spPr>
      </p:pic>
      <p:pic>
        <p:nvPicPr>
          <p:cNvPr id="16" name="Picture 15">
            <a:hlinkClick r:id="rId14" action="ppaction://hlinksldjump"/>
            <a:extLst>
              <a:ext uri="{FF2B5EF4-FFF2-40B4-BE49-F238E27FC236}">
                <a16:creationId xmlns:a16="http://schemas.microsoft.com/office/drawing/2014/main" id="{8E934B8E-357F-33BF-2E7D-4FFEEB29D8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098" y="4024623"/>
            <a:ext cx="2850048" cy="22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7F73-F16F-D3B6-6E6B-31A68038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14A7A-30E3-494A-6CFE-32DE4B7B7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04CA9460-A811-C13B-86FD-4263983E3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73" y="1466477"/>
            <a:ext cx="2684157" cy="2167973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A3B9C99D-3204-F269-DDC6-264ACD717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05" y="1466477"/>
            <a:ext cx="2792773" cy="2274947"/>
          </a:xfrm>
          <a:prstGeom prst="rect">
            <a:avLst/>
          </a:prstGeom>
        </p:spPr>
      </p:pic>
      <p:pic>
        <p:nvPicPr>
          <p:cNvPr id="9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66F6D797-56AD-D99F-E456-A12E26464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44" y="1412775"/>
            <a:ext cx="2792773" cy="2275375"/>
          </a:xfrm>
          <a:prstGeom prst="rect">
            <a:avLst/>
          </a:prstGeom>
        </p:spPr>
      </p:pic>
      <p:pic>
        <p:nvPicPr>
          <p:cNvPr id="11" name="Picture 10">
            <a:hlinkClick r:id="rId10" action="ppaction://hlinksldjump"/>
            <a:extLst>
              <a:ext uri="{FF2B5EF4-FFF2-40B4-BE49-F238E27FC236}">
                <a16:creationId xmlns:a16="http://schemas.microsoft.com/office/drawing/2014/main" id="{A647119D-2159-CF17-3CFE-9E968E17CA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95" y="3855675"/>
            <a:ext cx="2794605" cy="2274947"/>
          </a:xfrm>
          <a:prstGeom prst="rect">
            <a:avLst/>
          </a:prstGeom>
        </p:spPr>
      </p:pic>
      <p:pic>
        <p:nvPicPr>
          <p:cNvPr id="13" name="Picture 12">
            <a:hlinkClick r:id="rId12" action="ppaction://hlinksldjump"/>
            <a:extLst>
              <a:ext uri="{FF2B5EF4-FFF2-40B4-BE49-F238E27FC236}">
                <a16:creationId xmlns:a16="http://schemas.microsoft.com/office/drawing/2014/main" id="{A71F3057-CB38-BC46-9892-3F10513E5F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5764"/>
            <a:ext cx="2792773" cy="22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9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206E90-9D22-F0FC-835A-FA60DD0B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44" y="73444"/>
            <a:ext cx="11443461" cy="67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1961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161</TotalTime>
  <Words>16</Words>
  <Application>Microsoft Office PowerPoint</Application>
  <PresentationFormat>Widescreen</PresentationFormat>
  <Paragraphs>6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Wingdings 3</vt:lpstr>
      <vt:lpstr>Wisp</vt:lpstr>
      <vt:lpstr>Police Crime Hub            with        Block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swaroop edupulapati</dc:creator>
  <cp:lastModifiedBy>swaroop edupulapati</cp:lastModifiedBy>
  <cp:revision>2</cp:revision>
  <dcterms:created xsi:type="dcterms:W3CDTF">2025-03-20T13:20:54Z</dcterms:created>
  <dcterms:modified xsi:type="dcterms:W3CDTF">2025-04-10T12:08:23Z</dcterms:modified>
</cp:coreProperties>
</file>